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907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996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37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310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578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365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316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128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866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040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6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506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277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843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CEA6A17-0224-4867-A781-50E7C10EA92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F0899976-EAE2-4CC6-BBD2-67E912639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7821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rutube.ru/video/private/0563066502e6711d8dec168a6441f459/?p=O2SOffQMGMUbvA5lbB1tJQ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4800" dirty="0"/>
              <a:t>«Лучшие методические находки</a:t>
            </a:r>
            <a:r>
              <a:rPr lang="ru-RU" sz="4800" dirty="0" smtClean="0"/>
              <a:t>»</a:t>
            </a:r>
            <a:br>
              <a:rPr lang="ru-RU" sz="4800" dirty="0" smtClean="0"/>
            </a:b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06181" y="5030123"/>
            <a:ext cx="6431460" cy="1355927"/>
          </a:xfrm>
        </p:spPr>
        <p:txBody>
          <a:bodyPr>
            <a:noAutofit/>
          </a:bodyPr>
          <a:lstStyle/>
          <a:p>
            <a:r>
              <a:rPr lang="ru-RU" sz="2400" dirty="0" smtClean="0"/>
              <a:t>Юдина Евгения Александровна, учитель физики, </a:t>
            </a:r>
            <a:r>
              <a:rPr lang="ru-RU" sz="2400" dirty="0" err="1" smtClean="0"/>
              <a:t>МБОУ</a:t>
            </a:r>
            <a:r>
              <a:rPr lang="ru-RU" sz="2400" dirty="0" smtClean="0"/>
              <a:t> Лицей города Абдулино, </a:t>
            </a:r>
          </a:p>
          <a:p>
            <a:r>
              <a:rPr lang="ru-RU" sz="2400" dirty="0" err="1" smtClean="0"/>
              <a:t>Абдулинский</a:t>
            </a:r>
            <a:r>
              <a:rPr lang="ru-RU" sz="2400" dirty="0" smtClean="0"/>
              <a:t> городской округ, Оренбургская область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4821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31" y="919136"/>
            <a:ext cx="11209935" cy="970450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Фрагмент урока физики в 8 классе по теме: «Количество теплоты. Теплопроводность»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1731" y="2251783"/>
            <a:ext cx="2086721" cy="1096101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Цель:</a:t>
            </a:r>
            <a:endParaRPr lang="ru-RU" sz="4000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991640" y="2251783"/>
            <a:ext cx="2086721" cy="1096101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91640" y="2445177"/>
            <a:ext cx="870932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Демонстрация использования оборудования центра «Точка роста» в рамках проектно-исследовательской деятельности как инструмента формирования </a:t>
            </a:r>
            <a:r>
              <a:rPr lang="ru-RU" sz="3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УУД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обучающихся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8007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31" y="919136"/>
            <a:ext cx="11209935" cy="970450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Фрагмент урока физики в 8 классе по теме: «Количество теплоты. Теплопроводность»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239" y="2251783"/>
            <a:ext cx="2888401" cy="1096101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Задачи:</a:t>
            </a:r>
            <a:endParaRPr lang="ru-RU" sz="4000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991640" y="2251783"/>
            <a:ext cx="2086721" cy="1096101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91640" y="2563054"/>
            <a:ext cx="87093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Продемонстрировать использование цифровых датчиков в рамках темы: «Количество теплоты. Теплопроводность» </a:t>
            </a:r>
          </a:p>
        </p:txBody>
      </p:sp>
    </p:spTree>
    <p:extLst>
      <p:ext uri="{BB962C8B-B14F-4D97-AF65-F5344CB8AC3E}">
        <p14:creationId xmlns:p14="http://schemas.microsoft.com/office/powerpoint/2010/main" val="91232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31" y="919136"/>
            <a:ext cx="11209935" cy="970450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Фрагмент урока физики в 8 классе по теме: «Количество теплоты. Теплопроводность»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1031" y="2799833"/>
            <a:ext cx="4689987" cy="1096101"/>
          </a:xfrm>
        </p:spPr>
        <p:txBody>
          <a:bodyPr>
            <a:noAutofit/>
          </a:bodyPr>
          <a:lstStyle/>
          <a:p>
            <a:r>
              <a:rPr lang="ru-RU" sz="4000" b="1" dirty="0"/>
              <a:t>Используемое оборудование</a:t>
            </a:r>
            <a:r>
              <a:rPr lang="ru-RU" sz="4000" b="1" dirty="0" smtClean="0"/>
              <a:t>:</a:t>
            </a:r>
            <a:endParaRPr lang="ru-RU" sz="4000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991640" y="2251783"/>
            <a:ext cx="2086721" cy="1096101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71188" y="2797472"/>
            <a:ext cx="40465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Датчик температуры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99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31" y="919136"/>
            <a:ext cx="11209935" cy="970450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Фрагмент урока физики в 8 классе по теме: «Количество теплоты. Теплопроводность»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239" y="2251783"/>
            <a:ext cx="3465871" cy="1096101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Основная идея:</a:t>
            </a:r>
            <a:endParaRPr lang="ru-RU" sz="4000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991640" y="2251783"/>
            <a:ext cx="2086721" cy="1096101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93573" y="2251783"/>
            <a:ext cx="780739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 проектно-исследовательской деятельности при изучении явления теплопроводности. 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Знакомство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методикой определения параметров теплопроводности осуществляется на примере обычных варежек.</a:t>
            </a:r>
          </a:p>
        </p:txBody>
      </p:sp>
    </p:spTree>
    <p:extLst>
      <p:ext uri="{BB962C8B-B14F-4D97-AF65-F5344CB8AC3E}">
        <p14:creationId xmlns:p14="http://schemas.microsoft.com/office/powerpoint/2010/main" val="288897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31" y="919136"/>
            <a:ext cx="11209935" cy="970450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Фрагмент урока физики в 8 классе по теме: «Количество теплоты. Теплопроводность»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239" y="2251783"/>
            <a:ext cx="3465871" cy="1096101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Этапы:</a:t>
            </a:r>
            <a:endParaRPr lang="ru-RU" sz="4000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991640" y="2251783"/>
            <a:ext cx="2086721" cy="1096101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69458" y="2546750"/>
            <a:ext cx="92472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Перед обучающимися ставится вопрос: «Греют ли варежки?». </a:t>
            </a:r>
          </a:p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рамках данного вопроса обучающиеся принимают активное участие при знакомстве с теплопроводностью, являются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активными исследователями. </a:t>
            </a:r>
          </a:p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конце исследования, обучающиеся приходят к выводу, что варежки не греют, а сохраняют тепло. Таким образом, делают вывод о том, что теплопроводность разных тел и веществ различна.</a:t>
            </a:r>
          </a:p>
        </p:txBody>
      </p:sp>
    </p:spTree>
    <p:extLst>
      <p:ext uri="{BB962C8B-B14F-4D97-AF65-F5344CB8AC3E}">
        <p14:creationId xmlns:p14="http://schemas.microsoft.com/office/powerpoint/2010/main" val="356745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031" y="919136"/>
            <a:ext cx="11209935" cy="970450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Фрагмент урока физики в 8 классе по теме: «Количество теплоты. Теплопроводность»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239" y="2251783"/>
            <a:ext cx="5515896" cy="1096101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Ссылка на видео:</a:t>
            </a:r>
            <a:endParaRPr lang="ru-RU" sz="4000" b="1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991640" y="2251783"/>
            <a:ext cx="2086721" cy="1096101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5780" y="3710081"/>
            <a:ext cx="113751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https://rutube.ru/video/private/0563066502e6711d8dec168a6441f459/?p=O2SOffQMGMUbvA5lbB1tJQ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90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таты">
  <a:themeElements>
    <a:clrScheme name="Цитаты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Цитаты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Цитаты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TM03457503[[fn=Цитаты]]</Template>
  <TotalTime>30</TotalTime>
  <Words>250</Words>
  <Application>Microsoft Office PowerPoint</Application>
  <PresentationFormat>Широкоэкранный</PresentationFormat>
  <Paragraphs>24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Century Gothic</vt:lpstr>
      <vt:lpstr>Times New Roman</vt:lpstr>
      <vt:lpstr>Wingdings 2</vt:lpstr>
      <vt:lpstr>Цитаты</vt:lpstr>
      <vt:lpstr>«Лучшие методические находки» </vt:lpstr>
      <vt:lpstr>Фрагмент урока физики в 8 классе по теме: «Количество теплоты. Теплопроводность»</vt:lpstr>
      <vt:lpstr>Фрагмент урока физики в 8 классе по теме: «Количество теплоты. Теплопроводность»</vt:lpstr>
      <vt:lpstr>Фрагмент урока физики в 8 классе по теме: «Количество теплоты. Теплопроводность»</vt:lpstr>
      <vt:lpstr>Фрагмент урока физики в 8 классе по теме: «Количество теплоты. Теплопроводность»</vt:lpstr>
      <vt:lpstr>Фрагмент урока физики в 8 классе по теме: «Количество теплоты. Теплопроводность»</vt:lpstr>
      <vt:lpstr>Фрагмент урока физики в 8 классе по теме: «Количество теплоты. Теплопроводность»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«Лучшие методические находки» </dc:title>
  <dc:creator>e e</dc:creator>
  <cp:lastModifiedBy>e e</cp:lastModifiedBy>
  <cp:revision>8</cp:revision>
  <dcterms:created xsi:type="dcterms:W3CDTF">2022-11-21T15:29:36Z</dcterms:created>
  <dcterms:modified xsi:type="dcterms:W3CDTF">2022-11-21T16:00:13Z</dcterms:modified>
</cp:coreProperties>
</file>